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9"/>
  </p:normalViewPr>
  <p:slideViewPr>
    <p:cSldViewPr snapToGrid="0" showGuides="1">
      <p:cViewPr varScale="1">
        <p:scale>
          <a:sx n="104" d="100"/>
          <a:sy n="104" d="100"/>
        </p:scale>
        <p:origin x="80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CEA2D-3C6D-D74D-FB80-429B52E4C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1B54A-F84E-E2AB-E9B3-41FA525560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1A162-E732-9644-26EE-FE366608F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996DD-A281-3D9F-9362-E895AE2F6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21852-7DAF-9BFA-FE2E-FCE509323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0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89326-4E7D-5698-F7D1-EC553B33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749BC1-2607-FF10-91EE-006320F35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08879-4143-F785-347A-E4D12319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8C9EA-FFEF-F4DC-7080-7D383C2C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59F8B-24A1-EB51-1E24-40F006EAC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3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E557BF-092C-4D1E-83BE-5554B8A3AF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0B3DD2-2589-B6E5-9ED6-89264AC48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570CC-393B-1262-28D5-6B65D035A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30AF5-6C49-484F-6D59-3364528A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9DE14-5264-A320-B1D8-1E296E92C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6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E6CA2-2598-9177-2B70-9F2042FF9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DB1F7-FDAB-0034-C218-B94DAE9AD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E34AB-5700-8B30-70FF-D02E5EDF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F815E-D8CD-9FC0-DCC7-4C7495AA3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69465-3F4F-2D2D-9A2E-5634F3D7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7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6A5C1-4BF0-6221-3C14-5055950DF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9F210-1E46-3888-4EEB-FD83BA30D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3C390-9310-0341-459A-A2DE002F4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C52C4-77C4-2467-19E8-CC1CD3B8E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48F28-AA2C-D3E2-2619-666EAC18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9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0EBEC-D437-4BD3-3E2F-171A9F532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0410D-4BA6-96B3-F7AD-D7CC96F4A7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0F813-A542-9A44-22AA-5272212A4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F3EAB-0F7F-FBD2-F727-4A1EF274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420AF-FB60-426E-03D8-767661594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5DCF7-B2C4-57DE-2085-25E11AC43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2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13DD8-4401-EE26-7F74-2A7108FF8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0A9E6-7CA3-69DA-3BED-1170341E7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E90C8E-37EF-A8C3-5D91-6C9C644ED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42AF66-F035-6A4E-0255-AA5004E4B2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F7F655-0EA2-13F7-9617-15A6F3265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E5CE0F-8FEC-EE77-E3D9-134D98F1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EA5079-5ABC-440B-4912-28CDFBB26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FB8240-31C1-704D-B712-8896AAD3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5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9F25D-A365-F22F-D99F-8351C1ECD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C44114-8F24-EACC-FB43-31FCB49EF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A01F0E-4AD1-F3F5-9AC5-BD9ECB918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1271DF-1F38-3817-8880-145B9DF6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2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28E694-E910-AA41-74D9-859E330C3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33C811-F79A-8438-E574-6141BA04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E54FC-0FED-5B20-6F36-46EF7530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8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C8B1A-FF5F-9E5E-8A61-CA7814C9F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7C100-EFDE-BDE0-22F3-58EBC5DF0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CEFB11-AA60-C969-77F6-2E9CFA156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C278E-90FE-279F-2D91-1C97278F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0AAD2B-DA25-5AEA-DBC6-FDF4A5BF4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057AA-F93D-7CE8-789C-46764C8FF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0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837D7-F42F-D479-6EE3-57FB732AB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C463A0-1486-980C-10E4-D27B2DFBB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B1E60-573B-1A6D-7512-8F1CF14C8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37D725-0340-283F-C799-DC663ED3A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59FAC-414D-027D-0F32-81570F19F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CB876-41FB-7315-45BC-11A202203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9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574A94-A48D-0815-F2E0-270D3E39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2DA48-F65F-05ED-9506-5D31C81ED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249D80-D687-4783-EE48-0C704D69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6C62E-E18C-CB46-BDE9-2E7536B78A0D}" type="datetimeFigureOut">
              <a:rPr lang="en-US" smtClean="0"/>
              <a:t>9/5/25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6B9CE-E746-DFF7-CBF2-BDF255DFF7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F486F-206F-3F8D-16C7-3A72EE8D5C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8D3CC-8E79-A94B-8FE6-DDCEA78D4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6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91E98-0170-5B38-1086-D6D41DCE7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3020"/>
            <a:ext cx="9144000" cy="575808"/>
          </a:xfrm>
        </p:spPr>
        <p:txBody>
          <a:bodyPr>
            <a:normAutofit fontScale="90000"/>
          </a:bodyPr>
          <a:lstStyle/>
          <a:p>
            <a:r>
              <a:rPr lang="en-US" sz="4000"/>
              <a:t>Presenter Disclosure (Sample)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569D1-EBAA-251D-C9A9-FB26D4A61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18735"/>
            <a:ext cx="9144000" cy="5007429"/>
          </a:xfrm>
        </p:spPr>
        <p:txBody>
          <a:bodyPr>
            <a:normAutofit lnSpcReduction="10000"/>
          </a:bodyPr>
          <a:lstStyle/>
          <a:p>
            <a:pPr algn="l"/>
            <a:br>
              <a:rPr lang="en-US"/>
            </a:br>
            <a:r>
              <a:rPr lang="en-US"/>
              <a:t> Presenter’s Name: </a:t>
            </a:r>
            <a:r>
              <a:rPr lang="en-US">
                <a:solidFill>
                  <a:srgbClr val="FF0000"/>
                </a:solidFill>
              </a:rPr>
              <a:t>[Enter Name Here] </a:t>
            </a:r>
          </a:p>
          <a:p>
            <a:pPr algn="l"/>
            <a:endParaRPr lang="en-US"/>
          </a:p>
          <a:p>
            <a:pPr algn="l"/>
            <a:r>
              <a:rPr lang="en-US"/>
              <a:t>• I have no current or past relationships with commercial entities.</a:t>
            </a:r>
          </a:p>
          <a:p>
            <a:pPr algn="l"/>
            <a:r>
              <a:rPr lang="en-US"/>
              <a:t> </a:t>
            </a:r>
          </a:p>
          <a:p>
            <a:pPr algn="l"/>
            <a:r>
              <a:rPr lang="en-US"/>
              <a:t>• I have Relationships with commercial interests: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/>
              <a:t>Advisory Board/Speakers Bureau: </a:t>
            </a:r>
            <a:r>
              <a:rPr lang="en-US">
                <a:solidFill>
                  <a:srgbClr val="FF0000"/>
                </a:solidFill>
              </a:rPr>
              <a:t>[entity names]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/>
              <a:t>Funding (Grants/Honoraria): </a:t>
            </a:r>
            <a:r>
              <a:rPr lang="en-US">
                <a:solidFill>
                  <a:srgbClr val="FF0000"/>
                </a:solidFill>
              </a:rPr>
              <a:t>[entity names]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/>
              <a:t>Research/Clinical Trials: </a:t>
            </a:r>
            <a:r>
              <a:rPr lang="en-US">
                <a:solidFill>
                  <a:srgbClr val="FF0000"/>
                </a:solidFill>
              </a:rPr>
              <a:t>[entity names]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/>
              <a:t>Speaker/Consulting Fees</a:t>
            </a:r>
            <a:r>
              <a:rPr lang="en-US">
                <a:solidFill>
                  <a:srgbClr val="FF0000"/>
                </a:solidFill>
              </a:rPr>
              <a:t>: [entity names]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/>
              <a:t>Other: </a:t>
            </a:r>
          </a:p>
          <a:p>
            <a:pPr lvl="3" algn="l"/>
            <a:r>
              <a:rPr lang="en-US"/>
              <a:t>• Current/past Employee of </a:t>
            </a:r>
            <a:r>
              <a:rPr lang="en-US">
                <a:solidFill>
                  <a:srgbClr val="FF0000"/>
                </a:solidFill>
              </a:rPr>
              <a:t>[entity names] </a:t>
            </a:r>
          </a:p>
          <a:p>
            <a:pPr lvl="3" algn="l"/>
            <a:r>
              <a:rPr lang="en-US"/>
              <a:t>• Investments: Investments in sponsor organization or entity with product in program </a:t>
            </a:r>
          </a:p>
          <a:p>
            <a:pPr lvl="3" algn="l"/>
            <a:r>
              <a:rPr lang="en-US"/>
              <a:t>• Patent in product </a:t>
            </a:r>
          </a:p>
          <a:p>
            <a:pPr algn="l"/>
            <a:endParaRPr lang="en-US"/>
          </a:p>
          <a:p>
            <a:pPr algn="l"/>
            <a:endParaRPr lang="en-US" dirty="0"/>
          </a:p>
        </p:txBody>
      </p:sp>
      <p:pic>
        <p:nvPicPr>
          <p:cNvPr id="5" name="Picture 4" descr="A green and white sign&#10;&#10;Description automatically generated">
            <a:extLst>
              <a:ext uri="{FF2B5EF4-FFF2-40B4-BE49-F238E27FC236}">
                <a16:creationId xmlns:a16="http://schemas.microsoft.com/office/drawing/2014/main" id="{95CA6311-79A4-18CB-49C0-F118F74BC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18" y="0"/>
            <a:ext cx="11699478" cy="161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34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103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Presenter Disclosure (Sample)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Isabel Stengler</dc:creator>
  <cp:lastModifiedBy>Ashley Chetram</cp:lastModifiedBy>
  <cp:revision>2</cp:revision>
  <dcterms:created xsi:type="dcterms:W3CDTF">2025-09-04T14:36:56Z</dcterms:created>
  <dcterms:modified xsi:type="dcterms:W3CDTF">2025-09-05T14:23:34Z</dcterms:modified>
</cp:coreProperties>
</file>