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4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8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7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8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8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0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8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4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DD6AB6-D1B3-F0EC-73BC-14C44E7A1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6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 Parker</dc:creator>
  <cp:lastModifiedBy>Catherin Parker</cp:lastModifiedBy>
  <cp:revision>1</cp:revision>
  <dcterms:created xsi:type="dcterms:W3CDTF">2025-07-31T15:32:48Z</dcterms:created>
  <dcterms:modified xsi:type="dcterms:W3CDTF">2025-07-31T15:37:15Z</dcterms:modified>
</cp:coreProperties>
</file>