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2CE9-2577-E244-9874-8AE5DB535D1C}" type="datetimeFigureOut">
              <a:rPr lang="en-US" smtClean="0"/>
              <a:t>7/31/25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8B8F-E8B1-1B4D-B509-F07B5FB32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151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2CE9-2577-E244-9874-8AE5DB535D1C}" type="datetimeFigureOut">
              <a:rPr lang="en-US" smtClean="0"/>
              <a:t>7/31/25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8B8F-E8B1-1B4D-B509-F07B5FB32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748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3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3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2CE9-2577-E244-9874-8AE5DB535D1C}" type="datetimeFigureOut">
              <a:rPr lang="en-US" smtClean="0"/>
              <a:t>7/31/25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8B8F-E8B1-1B4D-B509-F07B5FB32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680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2CE9-2577-E244-9874-8AE5DB535D1C}" type="datetimeFigureOut">
              <a:rPr lang="en-US" smtClean="0"/>
              <a:t>7/31/25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8B8F-E8B1-1B4D-B509-F07B5FB32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471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2CE9-2577-E244-9874-8AE5DB535D1C}" type="datetimeFigureOut">
              <a:rPr lang="en-US" smtClean="0"/>
              <a:t>7/31/25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8B8F-E8B1-1B4D-B509-F07B5FB32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486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2CE9-2577-E244-9874-8AE5DB535D1C}" type="datetimeFigureOut">
              <a:rPr lang="en-US" smtClean="0"/>
              <a:t>7/31/25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8B8F-E8B1-1B4D-B509-F07B5FB32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786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2CE9-2577-E244-9874-8AE5DB535D1C}" type="datetimeFigureOut">
              <a:rPr lang="en-US" smtClean="0"/>
              <a:t>7/31/25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8B8F-E8B1-1B4D-B509-F07B5FB32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82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2CE9-2577-E244-9874-8AE5DB535D1C}" type="datetimeFigureOut">
              <a:rPr lang="en-US" smtClean="0"/>
              <a:t>7/31/25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8B8F-E8B1-1B4D-B509-F07B5FB32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801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2CE9-2577-E244-9874-8AE5DB535D1C}" type="datetimeFigureOut">
              <a:rPr lang="en-US" smtClean="0"/>
              <a:t>7/31/25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8B8F-E8B1-1B4D-B509-F07B5FB32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087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2CE9-2577-E244-9874-8AE5DB535D1C}" type="datetimeFigureOut">
              <a:rPr lang="en-US" smtClean="0"/>
              <a:t>7/31/25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8B8F-E8B1-1B4D-B509-F07B5FB32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884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2CE9-2577-E244-9874-8AE5DB535D1C}" type="datetimeFigureOut">
              <a:rPr lang="en-US" smtClean="0"/>
              <a:t>7/31/25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8B8F-E8B1-1B4D-B509-F07B5FB32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504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A2CE9-2577-E244-9874-8AE5DB535D1C}" type="datetimeFigureOut">
              <a:rPr lang="en-US" smtClean="0"/>
              <a:t>7/31/25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A8B8F-E8B1-1B4D-B509-F07B5FB32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940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CC39EE7-B0B2-D9E0-7BC6-6B758D4181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564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</TotalTime>
  <Words>0</Words>
  <Application>Microsoft Macintosh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 Parker</dc:creator>
  <cp:lastModifiedBy>Catherin Parker</cp:lastModifiedBy>
  <cp:revision>3</cp:revision>
  <dcterms:created xsi:type="dcterms:W3CDTF">2025-07-31T15:32:48Z</dcterms:created>
  <dcterms:modified xsi:type="dcterms:W3CDTF">2025-07-31T16:10:10Z</dcterms:modified>
</cp:coreProperties>
</file>